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2" r:id="rId3"/>
    <p:sldId id="269" r:id="rId4"/>
    <p:sldId id="267" r:id="rId5"/>
    <p:sldId id="257" r:id="rId6"/>
    <p:sldId id="258" r:id="rId7"/>
    <p:sldId id="266" r:id="rId8"/>
    <p:sldId id="261" r:id="rId9"/>
    <p:sldId id="270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4" y="5877272"/>
            <a:ext cx="6770613" cy="504056"/>
          </a:xfrm>
        </p:spPr>
        <p:txBody>
          <a:bodyPr>
            <a:normAutofit/>
          </a:bodyPr>
          <a:lstStyle/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Шарутина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О.М., учитель - логопед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2420888"/>
            <a:ext cx="7175351" cy="250456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и звук Т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Развитие фонематического восприятия у детей старшего дошкольного возраста.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73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:\Алфавит\кошка.png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1899" y="332656"/>
            <a:ext cx="2232248" cy="293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971600" y="5589240"/>
            <a:ext cx="74168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6876256" y="4050107"/>
            <a:ext cx="1728192" cy="1512168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732240" y="3789040"/>
            <a:ext cx="2016224" cy="17732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1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1500" y="188640"/>
            <a:ext cx="8640960" cy="5832648"/>
          </a:xfrm>
        </p:spPr>
        <p:txBody>
          <a:bodyPr/>
          <a:lstStyle/>
          <a:p>
            <a:pPr marL="18288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слайд: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 ребенком какой звук Т, гласный или согласный. </a:t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ребенком произнесите звук Т.  Если звук  поется и не имеет преграду, то звук гласный. Если звук не поется и имеет преграду </a:t>
            </a:r>
            <a:r>
              <a:rPr lang="ru-RU" sz="1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(губы, зубы или язык)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такой звук согласный.</a:t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после ответа, ребенок нажимает на клавиатуре знак  </a:t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самым проверяет свой ответ, взрослый может спросить у ребенка, ты правильно ответил? </a:t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слайд: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согласный бывает твёрдый и мягкий, произнести совместно с ребенком твёрдый звук Т и мягкий звук </a:t>
            </a:r>
            <a:r>
              <a:rPr lang="ru-RU" sz="1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слайд: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совместно с ребенком картинку, определить  что  изображено. Предложить  ребенку   медленно проговорить (пропеть) название картинки и определить, где слышится звук Т в начале, в середине или в конце слова. </a:t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ответа, ребенок нажимает на клавиатуре знак  </a:t>
            </a:r>
            <a:b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самым ребенок 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 свой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еще раз предложите ребенку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медленно проговорить (пропеть) название картинки и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определить, какой слышится звук твердый Т или мягкий </a:t>
            </a:r>
            <a:r>
              <a:rPr lang="ru-RU" sz="1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после ответа, ребенок нажимает на клавиатуре знак  </a:t>
            </a:r>
            <a:b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самым ребенок  проверяет свой ответ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же образом Вы совместно с ребенком выполняете задания на следующих слайдах.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156176" y="148478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156176" y="371703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156176" y="479715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02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7823" y="332656"/>
            <a:ext cx="266429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0" b="1" dirty="0">
                <a:latin typeface="Times New Roman" pitchFamily="18" charset="0"/>
                <a:cs typeface="Times New Roman" pitchFamily="18" charset="0"/>
              </a:rPr>
              <a:t>Т</a:t>
            </a:r>
          </a:p>
        </p:txBody>
      </p:sp>
      <p:sp>
        <p:nvSpPr>
          <p:cNvPr id="5" name="Овал 4"/>
          <p:cNvSpPr/>
          <p:nvPr/>
        </p:nvSpPr>
        <p:spPr>
          <a:xfrm>
            <a:off x="1907704" y="3717032"/>
            <a:ext cx="2088232" cy="18722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860032" y="3717032"/>
            <a:ext cx="2088232" cy="187220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77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27784" y="548680"/>
            <a:ext cx="3816424" cy="302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</a:t>
            </a:r>
          </a:p>
        </p:txBody>
      </p:sp>
      <p:sp>
        <p:nvSpPr>
          <p:cNvPr id="6" name="Овал 5"/>
          <p:cNvSpPr/>
          <p:nvPr/>
        </p:nvSpPr>
        <p:spPr>
          <a:xfrm>
            <a:off x="2195736" y="3429000"/>
            <a:ext cx="172819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148064" y="3429000"/>
            <a:ext cx="1728192" cy="165618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2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971600" y="5589240"/>
            <a:ext cx="74168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039385" y="4240298"/>
            <a:ext cx="1368152" cy="129614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931373" y="4126789"/>
            <a:ext cx="1584176" cy="1444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5"/>
          <a:stretch/>
        </p:blipFill>
        <p:spPr bwMode="auto">
          <a:xfrm>
            <a:off x="2771800" y="630569"/>
            <a:ext cx="4032448" cy="267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56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971600" y="5589240"/>
            <a:ext cx="74168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3995936" y="4240757"/>
            <a:ext cx="1368152" cy="1296143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779912" y="3900386"/>
            <a:ext cx="1800200" cy="163651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5F7"/>
              </a:clrFrom>
              <a:clrTo>
                <a:srgbClr val="F5F5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1" t="28226" b="15218"/>
          <a:stretch/>
        </p:blipFill>
        <p:spPr bwMode="auto">
          <a:xfrm>
            <a:off x="2531960" y="1052736"/>
            <a:ext cx="3914876" cy="241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36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827584" y="6381328"/>
            <a:ext cx="74168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3743908" y="4725353"/>
            <a:ext cx="1584176" cy="1512168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599892" y="4617341"/>
            <a:ext cx="1872208" cy="172819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48680"/>
            <a:ext cx="3027516" cy="3309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6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971600" y="5589240"/>
            <a:ext cx="74168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6876256" y="4050107"/>
            <a:ext cx="1728192" cy="1512168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732240" y="3789040"/>
            <a:ext cx="2016224" cy="17732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772" y="260648"/>
            <a:ext cx="3636404" cy="319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53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FFB"/>
              </a:clrFrom>
              <a:clrTo>
                <a:srgbClr val="FA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908720"/>
            <a:ext cx="3738526" cy="234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827584" y="6381328"/>
            <a:ext cx="74168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827584" y="4941168"/>
            <a:ext cx="1584176" cy="1418576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75556" y="4559544"/>
            <a:ext cx="2088232" cy="18002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5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178</TotalTime>
  <Words>28</Words>
  <Application>Microsoft Office PowerPoint</Application>
  <PresentationFormat>Экран (4:3)</PresentationFormat>
  <Paragraphs>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Буква и звук Т  Цель: Развитие фонематического восприятия у детей старшего дошкольного возраста.</vt:lpstr>
      <vt:lpstr>2 слайд: Определить с ребенком какой звук Т, гласный или согласный.  Совместно с ребенком произнесите звук Т.  Если звук  поется и не имеет преграду, то звук гласный. Если звук не поется и имеет преграду (губы, зубы или язык), то такой звук согласный. Только после ответа, ребенок нажимает на клавиатуре знак   Тем самым проверяет свой ответ, взрослый может спросить у ребенка, ты правильно ответил?  3 слайд: Звук согласный бывает твёрдый и мягкий, произнести совместно с ребенком твёрдый звук Т и мягкий звук Ть. 4 слайд: Рассмотреть совместно с ребенком картинку, определить  что  изображено. Предложить  ребенку   медленно проговорить (пропеть) название картинки и определить, где слышится звук Т в начале, в середине или в конце слова.  Только после ответа, ребенок нажимает на клавиатуре знак   Тем самым ребенок  проверяет свой ответ. Затем еще раз предложите ребенку медленно проговорить (пропеть) название картинки и определить, какой слышится звук твердый Т или мягкий Ть.  Только после ответа, ребенок нажимает на клавиатуре знак   Тем самым ребенок  проверяет свой ответ. Таким же образом Вы совместно с ребенком выполняете задания на следующих слайдах.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дом</cp:lastModifiedBy>
  <cp:revision>23</cp:revision>
  <dcterms:created xsi:type="dcterms:W3CDTF">2021-12-27T08:25:08Z</dcterms:created>
  <dcterms:modified xsi:type="dcterms:W3CDTF">2022-03-22T12:42:25Z</dcterms:modified>
</cp:coreProperties>
</file>