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83" r:id="rId4"/>
    <p:sldId id="282" r:id="rId5"/>
    <p:sldId id="281" r:id="rId6"/>
    <p:sldId id="280" r:id="rId7"/>
    <p:sldId id="279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31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D9ED97-2F8A-4CC4-92E7-806A5DC5FDC8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155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333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7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04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985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963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79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990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3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6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ED97-2F8A-4CC4-92E7-806A5DC5FDC8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743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66D9ED97-2F8A-4CC4-92E7-806A5DC5FDC8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1E0FB85-FA31-407E-ADDA-9CA96B498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326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B603AC-CCB7-40BB-A023-5CF1DE586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845" y="1235028"/>
            <a:ext cx="9708444" cy="352697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latin typeface="+mn-lt"/>
              </a:rPr>
              <a:t>КАК </a:t>
            </a:r>
            <a:r>
              <a:rPr lang="ru-RU" dirty="0" smtClean="0">
                <a:solidFill>
                  <a:schemeClr val="bg1"/>
                </a:solidFill>
                <a:latin typeface="+mn-lt"/>
              </a:rPr>
              <a:t>надевать, носить, снимать и утилизировать маску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C0295FE-EE5D-4ABC-ACB5-857FD8E17C9F}"/>
              </a:ext>
            </a:extLst>
          </p:cNvPr>
          <p:cNvSpPr txBox="1"/>
          <p:nvPr/>
        </p:nvSpPr>
        <p:spPr>
          <a:xfrm>
            <a:off x="4218366" y="5233415"/>
            <a:ext cx="7711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ГБУЗ ПК «ЦЕНТР МЕДИЦИНСКОЙ ПРОФИЛАКТИКИ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  <p:pic>
        <p:nvPicPr>
          <p:cNvPr id="5" name="Рисунок 4" descr="unnamed.png">
            <a:extLst>
              <a:ext uri="{FF2B5EF4-FFF2-40B4-BE49-F238E27FC236}">
                <a16:creationId xmlns="" xmlns:a16="http://schemas.microsoft.com/office/drawing/2014/main" id="{97455DDA-E84E-4F19-AC99-53749493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78" y="174749"/>
            <a:ext cx="1785918" cy="841996"/>
          </a:xfrm>
          <a:prstGeom prst="rect">
            <a:avLst/>
          </a:prstGeom>
        </p:spPr>
      </p:pic>
      <p:pic>
        <p:nvPicPr>
          <p:cNvPr id="6" name="Рисунок 5" descr="c9d4a09dd166082a25e9ac2afdf9e8da.png">
            <a:extLst>
              <a:ext uri="{FF2B5EF4-FFF2-40B4-BE49-F238E27FC236}">
                <a16:creationId xmlns="" xmlns:a16="http://schemas.microsoft.com/office/drawing/2014/main" id="{1557B5F9-D4BD-4023-8957-82093E0E592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49529" y="351167"/>
            <a:ext cx="910999" cy="7344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0085222-1306-4719-8117-5F8FA706C8FB}"/>
              </a:ext>
            </a:extLst>
          </p:cNvPr>
          <p:cNvSpPr txBox="1"/>
          <p:nvPr/>
        </p:nvSpPr>
        <p:spPr>
          <a:xfrm>
            <a:off x="5290811" y="6141156"/>
            <a:ext cx="14638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Bahnschrift SemiLight" panose="020B0502040204020203" pitchFamily="34" charset="0"/>
              </a:rPr>
              <a:t>13.04.2020</a:t>
            </a:r>
            <a:r>
              <a:rPr lang="ru-RU" b="1" dirty="0" smtClean="0">
                <a:latin typeface="Bahnschrift SemiLight" panose="020B0502040204020203" pitchFamily="34" charset="0"/>
              </a:rPr>
              <a:t> </a:t>
            </a:r>
            <a:endParaRPr lang="ru-RU" b="1" dirty="0">
              <a:latin typeface="Bahnschrift Semi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610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5" y="3175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102" y="1047866"/>
            <a:ext cx="6858000" cy="5389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unnamed.png">
            <a:extLst>
              <a:ext uri="{FF2B5EF4-FFF2-40B4-BE49-F238E27FC236}">
                <a16:creationId xmlns=""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55" y="141511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=""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53624" y="313417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5867212" y="6424626"/>
            <a:ext cx="5688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Информация подготовлена на основе материалов ВОЗ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2EC4B7A-92CE-4A40-87D3-85F3A11B4688}"/>
              </a:ext>
            </a:extLst>
          </p:cNvPr>
          <p:cNvSpPr txBox="1"/>
          <p:nvPr/>
        </p:nvSpPr>
        <p:spPr>
          <a:xfrm>
            <a:off x="3282264" y="288499"/>
            <a:ext cx="6728177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Рекомендация 1</a:t>
            </a:r>
          </a:p>
        </p:txBody>
      </p:sp>
    </p:spTree>
    <p:extLst>
      <p:ext uri="{BB962C8B-B14F-4D97-AF65-F5344CB8AC3E}">
        <p14:creationId xmlns:p14="http://schemas.microsoft.com/office/powerpoint/2010/main" val="66522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389" y="1107241"/>
            <a:ext cx="6858000" cy="5389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unnamed.png">
            <a:extLst>
              <a:ext uri="{FF2B5EF4-FFF2-40B4-BE49-F238E27FC236}">
                <a16:creationId xmlns=""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55" y="218417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=""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53624" y="313417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6199712" y="6436501"/>
            <a:ext cx="5688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Информация подготовлена на основе материалов ВОЗ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4D9A49B-6BA1-44C1-9CEF-3ECD1F16C303}"/>
              </a:ext>
            </a:extLst>
          </p:cNvPr>
          <p:cNvSpPr txBox="1"/>
          <p:nvPr/>
        </p:nvSpPr>
        <p:spPr>
          <a:xfrm>
            <a:off x="3121550" y="288498"/>
            <a:ext cx="6728177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Рекомендация 2</a:t>
            </a:r>
          </a:p>
        </p:txBody>
      </p:sp>
    </p:spTree>
    <p:extLst>
      <p:ext uri="{BB962C8B-B14F-4D97-AF65-F5344CB8AC3E}">
        <p14:creationId xmlns:p14="http://schemas.microsoft.com/office/powerpoint/2010/main" val="1850238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852" y="1012912"/>
            <a:ext cx="6858000" cy="550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unnamed.png">
            <a:extLst>
              <a:ext uri="{FF2B5EF4-FFF2-40B4-BE49-F238E27FC236}">
                <a16:creationId xmlns=""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55" y="230292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=""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53624" y="313417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6045337" y="6472126"/>
            <a:ext cx="5688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Информация подготовлена на основе материалов ВОЗ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AA5E065-3D5E-4D3D-AAE1-322AE1265F5D}"/>
              </a:ext>
            </a:extLst>
          </p:cNvPr>
          <p:cNvSpPr txBox="1"/>
          <p:nvPr/>
        </p:nvSpPr>
        <p:spPr>
          <a:xfrm>
            <a:off x="3044764" y="240999"/>
            <a:ext cx="6728177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Рекомендация 3</a:t>
            </a:r>
          </a:p>
        </p:txBody>
      </p:sp>
    </p:spTree>
    <p:extLst>
      <p:ext uri="{BB962C8B-B14F-4D97-AF65-F5344CB8AC3E}">
        <p14:creationId xmlns:p14="http://schemas.microsoft.com/office/powerpoint/2010/main" val="325847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347" y="1087132"/>
            <a:ext cx="6858000" cy="542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unnamed.png">
            <a:extLst>
              <a:ext uri="{FF2B5EF4-FFF2-40B4-BE49-F238E27FC236}">
                <a16:creationId xmlns=""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55" y="218417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=""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53624" y="313417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5902837" y="6472126"/>
            <a:ext cx="5688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Информация подготовлена на основе материалов ВОЗ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33709D3-C366-4051-88E6-C040E4750FC3}"/>
              </a:ext>
            </a:extLst>
          </p:cNvPr>
          <p:cNvSpPr txBox="1"/>
          <p:nvPr/>
        </p:nvSpPr>
        <p:spPr>
          <a:xfrm>
            <a:off x="3163514" y="264749"/>
            <a:ext cx="6728177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Рекомендация 4</a:t>
            </a:r>
          </a:p>
        </p:txBody>
      </p:sp>
    </p:spTree>
    <p:extLst>
      <p:ext uri="{BB962C8B-B14F-4D97-AF65-F5344CB8AC3E}">
        <p14:creationId xmlns:p14="http://schemas.microsoft.com/office/powerpoint/2010/main" val="4032119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764" y="1047866"/>
            <a:ext cx="6858000" cy="5496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unnamed.png">
            <a:extLst>
              <a:ext uri="{FF2B5EF4-FFF2-40B4-BE49-F238E27FC236}">
                <a16:creationId xmlns=""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55" y="170917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=""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53624" y="313417"/>
            <a:ext cx="910999" cy="734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5914712" y="6460251"/>
            <a:ext cx="5688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Информация подготовлена на основе материалов ВОЗ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F4E93AE-2041-4F0C-A0E4-B12902736D13}"/>
              </a:ext>
            </a:extLst>
          </p:cNvPr>
          <p:cNvSpPr txBox="1"/>
          <p:nvPr/>
        </p:nvSpPr>
        <p:spPr>
          <a:xfrm>
            <a:off x="3199139" y="229124"/>
            <a:ext cx="6728177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Рекомендация 5</a:t>
            </a:r>
          </a:p>
        </p:txBody>
      </p:sp>
    </p:spTree>
    <p:extLst>
      <p:ext uri="{BB962C8B-B14F-4D97-AF65-F5344CB8AC3E}">
        <p14:creationId xmlns:p14="http://schemas.microsoft.com/office/powerpoint/2010/main" val="1338305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000" y="1001038"/>
            <a:ext cx="6858000" cy="5496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unnamed.png">
            <a:extLst>
              <a:ext uri="{FF2B5EF4-FFF2-40B4-BE49-F238E27FC236}">
                <a16:creationId xmlns="" xmlns:a16="http://schemas.microsoft.com/office/drawing/2014/main" id="{907BB780-A1CE-447A-9188-71FCAE9AB2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55" y="170917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="" xmlns:a16="http://schemas.microsoft.com/office/drawing/2014/main" id="{5B0B083D-9F14-4CC8-958C-8979C18A935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53624" y="189903"/>
            <a:ext cx="1064205" cy="8579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9F9983-7728-4BDC-92C1-02F24E7F23E6}"/>
              </a:ext>
            </a:extLst>
          </p:cNvPr>
          <p:cNvSpPr txBox="1"/>
          <p:nvPr/>
        </p:nvSpPr>
        <p:spPr>
          <a:xfrm>
            <a:off x="5867212" y="6460251"/>
            <a:ext cx="5688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Информация подготовлена на основе материалов ВОЗ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044CC22-C976-4E55-9689-C958A198AC1B}"/>
              </a:ext>
            </a:extLst>
          </p:cNvPr>
          <p:cNvSpPr txBox="1"/>
          <p:nvPr/>
        </p:nvSpPr>
        <p:spPr>
          <a:xfrm>
            <a:off x="3199139" y="229124"/>
            <a:ext cx="6728177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Рекомендация 6</a:t>
            </a:r>
          </a:p>
        </p:txBody>
      </p:sp>
    </p:spTree>
    <p:extLst>
      <p:ext uri="{BB962C8B-B14F-4D97-AF65-F5344CB8AC3E}">
        <p14:creationId xmlns:p14="http://schemas.microsoft.com/office/powerpoint/2010/main" val="635621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unnamed.png">
            <a:extLst>
              <a:ext uri="{FF2B5EF4-FFF2-40B4-BE49-F238E27FC236}">
                <a16:creationId xmlns="" xmlns:a16="http://schemas.microsoft.com/office/drawing/2014/main" id="{65304B09-54E2-4D65-B34B-9E4FD1C20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39718"/>
            <a:ext cx="1785918" cy="841996"/>
          </a:xfrm>
          <a:prstGeom prst="rect">
            <a:avLst/>
          </a:prstGeom>
        </p:spPr>
      </p:pic>
      <p:pic>
        <p:nvPicPr>
          <p:cNvPr id="5" name="Рисунок 4" descr="c9d4a09dd166082a25e9ac2afdf9e8da.png">
            <a:extLst>
              <a:ext uri="{FF2B5EF4-FFF2-40B4-BE49-F238E27FC236}">
                <a16:creationId xmlns="" xmlns:a16="http://schemas.microsoft.com/office/drawing/2014/main" id="{AA3200B0-0D20-40A0-BFFD-2AA19F00983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976201" y="335995"/>
            <a:ext cx="910999" cy="7344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5A0A6AD-170F-4DCB-8480-DC0173A12060}"/>
              </a:ext>
            </a:extLst>
          </p:cNvPr>
          <p:cNvSpPr txBox="1"/>
          <p:nvPr/>
        </p:nvSpPr>
        <p:spPr>
          <a:xfrm>
            <a:off x="3408052" y="2223912"/>
            <a:ext cx="682270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 Black" panose="020B0A04020102020204" pitchFamily="34" charset="0"/>
              </a:rPr>
              <a:t>#</a:t>
            </a:r>
            <a:r>
              <a:rPr lang="ru-RU" sz="4000" b="1" dirty="0">
                <a:latin typeface="Arial Black" panose="020B0A04020102020204" pitchFamily="34" charset="0"/>
              </a:rPr>
              <a:t>стопкоронавирус</a:t>
            </a:r>
          </a:p>
          <a:p>
            <a:r>
              <a:rPr lang="en-US" sz="4000" b="1" dirty="0">
                <a:latin typeface="Arial Black" panose="020B0A04020102020204" pitchFamily="34" charset="0"/>
              </a:rPr>
              <a:t>#</a:t>
            </a:r>
            <a:r>
              <a:rPr lang="ru-RU" sz="4000" b="1" dirty="0">
                <a:latin typeface="Arial Black" panose="020B0A04020102020204" pitchFamily="34" charset="0"/>
              </a:rPr>
              <a:t>здоровьевприоритете</a:t>
            </a:r>
          </a:p>
          <a:p>
            <a:r>
              <a:rPr lang="en-US" sz="4000" b="1" dirty="0">
                <a:latin typeface="Arial Black" panose="020B0A04020102020204" pitchFamily="34" charset="0"/>
              </a:rPr>
              <a:t>#coronavirus</a:t>
            </a:r>
            <a:endParaRPr lang="ru-RU" sz="4000" b="1" dirty="0">
              <a:latin typeface="Arial Black" panose="020B0A04020102020204" pitchFamily="34" charset="0"/>
            </a:endParaRPr>
          </a:p>
          <a:p>
            <a:r>
              <a:rPr lang="en-US" sz="4000" b="1" dirty="0">
                <a:latin typeface="Arial Black" panose="020B0A04020102020204" pitchFamily="34" charset="0"/>
              </a:rPr>
              <a:t>#</a:t>
            </a:r>
            <a:r>
              <a:rPr lang="ru-RU" sz="4000" b="1" dirty="0">
                <a:latin typeface="Arial Black" panose="020B0A04020102020204" pitchFamily="34" charset="0"/>
              </a:rPr>
              <a:t>пкцмп59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081663B-FFD8-4AA4-86BC-64BD2DFCBEA4}"/>
              </a:ext>
            </a:extLst>
          </p:cNvPr>
          <p:cNvSpPr txBox="1"/>
          <p:nvPr/>
        </p:nvSpPr>
        <p:spPr>
          <a:xfrm>
            <a:off x="5867212" y="6175251"/>
            <a:ext cx="5688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Информация подготовлена на основе материалов ВОЗ</a:t>
            </a:r>
          </a:p>
        </p:txBody>
      </p:sp>
    </p:spTree>
    <p:extLst>
      <p:ext uri="{BB962C8B-B14F-4D97-AF65-F5344CB8AC3E}">
        <p14:creationId xmlns:p14="http://schemas.microsoft.com/office/powerpoint/2010/main" val="92135433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sis" id="{5665723A-49BA-4B57-8411-A56F8F207965}" vid="{ACC63D00-1EE0-4159-BF5A-6FF02000B7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386</TotalTime>
  <Words>79</Words>
  <Application>Microsoft Office PowerPoint</Application>
  <PresentationFormat>Произвольный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Базис</vt:lpstr>
      <vt:lpstr>КАК надевать, носить, снимать и утилизировать маску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РЕЖИМЕ САМОИЗОЛЯЦИИ НА ТЕРРИТОРИИ  ПЕРМСКОГО КРАЯ</dc:title>
  <dc:creator>Мария Ивановна Вершинина</dc:creator>
  <cp:lastModifiedBy>user</cp:lastModifiedBy>
  <cp:revision>37</cp:revision>
  <dcterms:created xsi:type="dcterms:W3CDTF">2020-04-02T05:53:19Z</dcterms:created>
  <dcterms:modified xsi:type="dcterms:W3CDTF">2020-04-13T10:28:37Z</dcterms:modified>
</cp:coreProperties>
</file>