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646963/ba733c64-9fa9-4af5-ac8a-225f9b48fbff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Зимняя сказка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00201"/>
            <a:ext cx="8186766" cy="118585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Подготовительная группа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Воспитатели: Старикова Е.Г. </a:t>
            </a:r>
            <a:r>
              <a:rPr lang="ru-RU" dirty="0" err="1" smtClean="0">
                <a:solidFill>
                  <a:srgbClr val="C00000"/>
                </a:solidFill>
              </a:rPr>
              <a:t>Тенсина</a:t>
            </a:r>
            <a:r>
              <a:rPr lang="ru-RU" dirty="0" smtClean="0">
                <a:solidFill>
                  <a:srgbClr val="C00000"/>
                </a:solidFill>
              </a:rPr>
              <a:t> Л.Т.</a:t>
            </a:r>
          </a:p>
          <a:p>
            <a:endParaRPr lang="ru-RU" dirty="0"/>
          </a:p>
        </p:txBody>
      </p:sp>
      <p:pic>
        <p:nvPicPr>
          <p:cNvPr id="5" name="Рисунок 4" descr="C:\Users\Home\Desktop\фото\снежные постройки\20210125_1030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973709">
            <a:off x="3826271" y="2850831"/>
            <a:ext cx="3916446" cy="369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1.infourok.ru/uploads/ex/0f42/00005d61-9b89e17f/hello_html_3af9e3f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5829312" cy="7747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636"/>
            <a:ext cx="4114800" cy="112552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Для метания  вдаль</a:t>
            </a:r>
          </a:p>
          <a:p>
            <a:r>
              <a:rPr lang="ru-RU" dirty="0" smtClean="0"/>
              <a:t>Для метания  в цель</a:t>
            </a:r>
            <a:endParaRPr lang="ru-RU" dirty="0"/>
          </a:p>
        </p:txBody>
      </p:sp>
      <p:pic>
        <p:nvPicPr>
          <p:cNvPr id="5" name="Рисунок 4" descr="C:\Users\Home\Desktop\фото\снежные постройки\20210204_173121.jpg"/>
          <p:cNvPicPr/>
          <p:nvPr/>
        </p:nvPicPr>
        <p:blipFill>
          <a:blip r:embed="rId3" cstate="print"/>
          <a:srcRect t="6750" r="30497" b="25250"/>
          <a:stretch>
            <a:fillRect/>
          </a:stretch>
        </p:blipFill>
        <p:spPr bwMode="auto">
          <a:xfrm>
            <a:off x="357158" y="357166"/>
            <a:ext cx="6215106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Home\Desktop\фото\снежные постройки\20210204_173121.jpg"/>
          <p:cNvPicPr/>
          <p:nvPr/>
        </p:nvPicPr>
        <p:blipFill>
          <a:blip r:embed="rId4" cstate="print"/>
          <a:srcRect l="71507" t="18596" r="880" b="42323"/>
          <a:stretch>
            <a:fillRect/>
          </a:stretch>
        </p:blipFill>
        <p:spPr bwMode="auto">
          <a:xfrm>
            <a:off x="4857752" y="2786058"/>
            <a:ext cx="4073377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низ 6"/>
          <p:cNvSpPr/>
          <p:nvPr/>
        </p:nvSpPr>
        <p:spPr>
          <a:xfrm rot="10800000">
            <a:off x="2285984" y="2143116"/>
            <a:ext cx="484632" cy="12144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9157775">
            <a:off x="5262228" y="4786805"/>
            <a:ext cx="149575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ds02.infourok.ru/uploads/ex/016e/0003e585-82d9fd80/hello_html_m6cbc13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8" y="785794"/>
            <a:ext cx="3286148" cy="128588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Прыжки  перепрыгивание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4"/>
            <a:ext cx="3328982" cy="212565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err="1" smtClean="0"/>
              <a:t>подлезание</a:t>
            </a:r>
            <a:endParaRPr lang="ru-RU" sz="2800" dirty="0"/>
          </a:p>
        </p:txBody>
      </p:sp>
      <p:pic>
        <p:nvPicPr>
          <p:cNvPr id="6" name="Рисунок 5" descr="C:\Users\Home\Desktop\фото\снежные постройки\20210218_140904.jpg"/>
          <p:cNvPicPr/>
          <p:nvPr/>
        </p:nvPicPr>
        <p:blipFill>
          <a:blip r:embed="rId3" cstate="print"/>
          <a:srcRect t="36851" r="7260" b="13722"/>
          <a:stretch>
            <a:fillRect/>
          </a:stretch>
        </p:blipFill>
        <p:spPr bwMode="auto">
          <a:xfrm>
            <a:off x="3857620" y="3143248"/>
            <a:ext cx="5074026" cy="3570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Home\Desktop\фото\снежные постройки\20210204_173121.jpg"/>
          <p:cNvPicPr/>
          <p:nvPr/>
        </p:nvPicPr>
        <p:blipFill>
          <a:blip r:embed="rId4" cstate="print"/>
          <a:srcRect l="41903" t="50702" r="-21"/>
          <a:stretch>
            <a:fillRect/>
          </a:stretch>
        </p:blipFill>
        <p:spPr bwMode="auto">
          <a:xfrm>
            <a:off x="357158" y="214290"/>
            <a:ext cx="5429288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трелка вправо 6"/>
          <p:cNvSpPr/>
          <p:nvPr/>
        </p:nvSpPr>
        <p:spPr>
          <a:xfrm>
            <a:off x="2500298" y="4572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5072066" y="1428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nastol.com.ua/download.php?img=201612/1920x1200/nastol.com.ua-1990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274638"/>
            <a:ext cx="32575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Ледяная горка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4214819"/>
            <a:ext cx="3571900" cy="928693"/>
          </a:xfrm>
        </p:spPr>
        <p:txBody>
          <a:bodyPr/>
          <a:lstStyle/>
          <a:p>
            <a:r>
              <a:rPr lang="ru-RU" dirty="0" smtClean="0"/>
              <a:t>пирамида</a:t>
            </a:r>
            <a:endParaRPr lang="ru-RU" dirty="0"/>
          </a:p>
        </p:txBody>
      </p:sp>
      <p:pic>
        <p:nvPicPr>
          <p:cNvPr id="6" name="Рисунок 5" descr="C:\Users\Home\Desktop\фото\снежные постройки\20210218_140942.jpg"/>
          <p:cNvPicPr/>
          <p:nvPr/>
        </p:nvPicPr>
        <p:blipFill>
          <a:blip r:embed="rId3" cstate="print"/>
          <a:srcRect t="24386" r="-33"/>
          <a:stretch>
            <a:fillRect/>
          </a:stretch>
        </p:blipFill>
        <p:spPr bwMode="auto">
          <a:xfrm>
            <a:off x="214282" y="285728"/>
            <a:ext cx="5286412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www.maam.ru/upload/blogs/detsad-305708-1454177369.jpg"/>
          <p:cNvPicPr/>
          <p:nvPr/>
        </p:nvPicPr>
        <p:blipFill>
          <a:blip r:embed="rId4"/>
          <a:srcRect l="21385" t="29123" r="18232"/>
          <a:stretch>
            <a:fillRect/>
          </a:stretch>
        </p:blipFill>
        <p:spPr bwMode="auto">
          <a:xfrm>
            <a:off x="5000628" y="3214686"/>
            <a:ext cx="4000528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5.infourok.ru/uploads/ex/0b36/0005c40d-b7316202/hello_html_259bfcf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6446" y="285728"/>
            <a:ext cx="3214710" cy="171451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Снежные 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357694"/>
            <a:ext cx="4043362" cy="17684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крепости</a:t>
            </a:r>
            <a:endParaRPr lang="ru-RU" sz="4800" dirty="0"/>
          </a:p>
        </p:txBody>
      </p:sp>
      <p:pic>
        <p:nvPicPr>
          <p:cNvPr id="7" name="Рисунок 6" descr="C:\Users\Home\Desktop\фото\снежные постройки\20210218_140928.jpg"/>
          <p:cNvPicPr/>
          <p:nvPr/>
        </p:nvPicPr>
        <p:blipFill>
          <a:blip r:embed="rId3" cstate="print"/>
          <a:srcRect l="22175" t="22281"/>
          <a:stretch>
            <a:fillRect/>
          </a:stretch>
        </p:blipFill>
        <p:spPr bwMode="auto">
          <a:xfrm>
            <a:off x="285720" y="214290"/>
            <a:ext cx="5357850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 descr="C:\Users\Home\Desktop\фото\снежные постройки\20210218_140952.jpg"/>
          <p:cNvPicPr>
            <a:picLocks noChangeAspect="1" noChangeArrowheads="1"/>
          </p:cNvPicPr>
          <p:nvPr/>
        </p:nvPicPr>
        <p:blipFill>
          <a:blip r:embed="rId4" cstate="print"/>
          <a:srcRect l="12500" t="16666" r="1389" b="23958"/>
          <a:stretch>
            <a:fillRect/>
          </a:stretch>
        </p:blipFill>
        <p:spPr bwMode="auto">
          <a:xfrm>
            <a:off x="4714844" y="2500306"/>
            <a:ext cx="4429156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\Desktop\фото\снежные постройки\20210204_173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5.infourok.ru/uploads/ex/02b7/0007de6e-2879c530/hello_html_m4a347ff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195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7572428" cy="141763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2571744"/>
            <a:ext cx="3643338" cy="3554419"/>
          </a:xfrm>
        </p:spPr>
        <p:txBody>
          <a:bodyPr/>
          <a:lstStyle/>
          <a:p>
            <a:pPr algn="ctr">
              <a:buNone/>
            </a:pPr>
            <a:r>
              <a:rPr lang="ru-RU" sz="4400" b="1" dirty="0" smtClean="0">
                <a:solidFill>
                  <a:srgbClr val="7030A0"/>
                </a:solidFill>
                <a:latin typeface="Book Antiqua" pitchFamily="18" charset="0"/>
              </a:rPr>
              <a:t>Спасибо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7030A0"/>
                </a:solidFill>
                <a:latin typeface="Book Antiqua" pitchFamily="18" charset="0"/>
              </a:rPr>
              <a:t> за внимание</a:t>
            </a:r>
            <a:endParaRPr lang="ru-RU" b="1" dirty="0">
              <a:solidFill>
                <a:srgbClr val="7030A0"/>
              </a:solidFill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31</Words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Зимняя сказка</vt:lpstr>
      <vt:lpstr>Слайд 2</vt:lpstr>
      <vt:lpstr>Прыжки  перепрыгивание</vt:lpstr>
      <vt:lpstr>Ледяная горка</vt:lpstr>
      <vt:lpstr>Снежные 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Зимняя сказка</dc:title>
  <dc:creator>Home</dc:creator>
  <cp:lastModifiedBy>Home</cp:lastModifiedBy>
  <cp:revision>5</cp:revision>
  <dcterms:created xsi:type="dcterms:W3CDTF">2021-02-18T15:49:46Z</dcterms:created>
  <dcterms:modified xsi:type="dcterms:W3CDTF">2021-02-18T16:35:09Z</dcterms:modified>
</cp:coreProperties>
</file>