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4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49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42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31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62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360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48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977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462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637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969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8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D934C-8C96-4E5D-98E7-0C0310B24E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379E2-0DDE-40A2-8E26-4910AB54C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67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4.png"/><Relationship Id="rId7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5" y="0"/>
            <a:ext cx="12104915" cy="68133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757" y="27839"/>
            <a:ext cx="1374246" cy="1374246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38296"/>
            <a:ext cx="9144000" cy="366802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сад№5»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2079" y="643393"/>
            <a:ext cx="9144000" cy="5870617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«Зимняя сказка»</a:t>
            </a:r>
          </a:p>
          <a:p>
            <a:endParaRPr lang="ru-RU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гостях у Солнышка </a:t>
            </a:r>
          </a:p>
          <a:p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Старшая, подготовительная группа</a:t>
            </a:r>
          </a:p>
          <a:p>
            <a:pPr algn="l"/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Глухова В.П., Шамарданова Т.Е.</a:t>
            </a:r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413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63" t="25919" r="21312" b="23240"/>
          <a:stretch/>
        </p:blipFill>
        <p:spPr>
          <a:xfrm>
            <a:off x="711056" y="239281"/>
            <a:ext cx="2871388" cy="34866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" t="16873" r="8441" b="5046"/>
          <a:stretch/>
        </p:blipFill>
        <p:spPr>
          <a:xfrm>
            <a:off x="4543838" y="239281"/>
            <a:ext cx="3022072" cy="34866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5" t="8093"/>
          <a:stretch/>
        </p:blipFill>
        <p:spPr>
          <a:xfrm>
            <a:off x="8220791" y="632388"/>
            <a:ext cx="2957108" cy="51543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6" t="19007" b="8796"/>
          <a:stretch/>
        </p:blipFill>
        <p:spPr>
          <a:xfrm>
            <a:off x="4348663" y="3065514"/>
            <a:ext cx="3412422" cy="35556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9" t="36741" r="6666" b="28261"/>
          <a:stretch/>
        </p:blipFill>
        <p:spPr>
          <a:xfrm>
            <a:off x="223946" y="2877505"/>
            <a:ext cx="3803733" cy="33523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84060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1" r="5694" b="6168"/>
          <a:stretch/>
        </p:blipFill>
        <p:spPr>
          <a:xfrm>
            <a:off x="340278" y="234836"/>
            <a:ext cx="2688444" cy="3031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644" y="899323"/>
            <a:ext cx="3148746" cy="4198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9" r="11046" b="17388"/>
          <a:stretch/>
        </p:blipFill>
        <p:spPr>
          <a:xfrm>
            <a:off x="254820" y="3396471"/>
            <a:ext cx="2873933" cy="3026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800" y="460661"/>
            <a:ext cx="4038920" cy="5385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2020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50304"/>
          <a:stretch/>
        </p:blipFill>
        <p:spPr>
          <a:xfrm>
            <a:off x="622618" y="365125"/>
            <a:ext cx="3384121" cy="4856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9" t="22921" r="13325" b="14807"/>
          <a:stretch/>
        </p:blipFill>
        <p:spPr>
          <a:xfrm>
            <a:off x="4704916" y="564022"/>
            <a:ext cx="2390657" cy="3109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751" y="409796"/>
            <a:ext cx="3389458" cy="4519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435694" y="5289847"/>
            <a:ext cx="205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Ледяная горка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704916" y="3785787"/>
            <a:ext cx="2618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Ёлочка. Ходьба по кругу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964680" y="5042019"/>
            <a:ext cx="3905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Зигзагообразная ходьба, бег, перепрыгивание через препятствие.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890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" t="32897" r="7356" b="8536"/>
          <a:stretch/>
        </p:blipFill>
        <p:spPr>
          <a:xfrm>
            <a:off x="6742518" y="365125"/>
            <a:ext cx="4739825" cy="41874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0" t="15038" r="820" b="770"/>
          <a:stretch/>
        </p:blipFill>
        <p:spPr>
          <a:xfrm>
            <a:off x="709657" y="365125"/>
            <a:ext cx="4166075" cy="46766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429639" y="5222270"/>
            <a:ext cx="2928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Прыжки, перепрыгивание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875662" y="4852938"/>
            <a:ext cx="3478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Змейка, препятствие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184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zolotaya-fish7.nnov.prosadiki.ru/media/2020/02/09/1250001259/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" t="10089" r="1761"/>
          <a:stretch/>
        </p:blipFill>
        <p:spPr bwMode="auto">
          <a:xfrm>
            <a:off x="0" y="0"/>
            <a:ext cx="12150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39549" y="2221907"/>
            <a:ext cx="6671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757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58</Words>
  <Application>Microsoft Office PowerPoint</Application>
  <PresentationFormat>Широкоэкранный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«Детский сад№5»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</dc:title>
  <dc:creator>Пользователь</dc:creator>
  <cp:lastModifiedBy>Пользователь</cp:lastModifiedBy>
  <cp:revision>9</cp:revision>
  <dcterms:created xsi:type="dcterms:W3CDTF">2021-02-24T15:57:47Z</dcterms:created>
  <dcterms:modified xsi:type="dcterms:W3CDTF">2021-02-25T17:00:00Z</dcterms:modified>
</cp:coreProperties>
</file>